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8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1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45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210185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5F5E-77A1-4C6C-B4BD-A189304845A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236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6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6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8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4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4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5E270-AE8F-4FED-8853-9217657196DE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06537-573A-49A3-A494-5BF38A7A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170"/>
          <p:cNvSpPr>
            <a:spLocks noGrp="1"/>
          </p:cNvSpPr>
          <p:nvPr>
            <p:ph type="title"/>
          </p:nvPr>
        </p:nvSpPr>
        <p:spPr>
          <a:xfrm>
            <a:off x="1219200" y="381000"/>
            <a:ext cx="5867400" cy="898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Stencil" pitchFamily="82" charset="0"/>
              </a:rPr>
              <a:t>Lab Safety Poster</a:t>
            </a:r>
          </a:p>
        </p:txBody>
      </p:sp>
      <p:sp>
        <p:nvSpPr>
          <p:cNvPr id="38915" name="Rectangle 7172"/>
          <p:cNvSpPr>
            <a:spLocks noGrp="1"/>
          </p:cNvSpPr>
          <p:nvPr>
            <p:ph type="body" sz="half" idx="2"/>
          </p:nvPr>
        </p:nvSpPr>
        <p:spPr>
          <a:xfrm>
            <a:off x="1143000" y="1295400"/>
            <a:ext cx="6096000" cy="5410200"/>
          </a:xfrm>
        </p:spPr>
        <p:txBody>
          <a:bodyPr rtlCol="0">
            <a:normAutofit fontScale="92500" lnSpcReduction="10000"/>
          </a:bodyPr>
          <a:lstStyle/>
          <a:p>
            <a:pPr marL="419100" indent="-419100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800" b="1" dirty="0" smtClean="0">
                <a:solidFill>
                  <a:srgbClr val="FF0000"/>
                </a:solidFill>
              </a:rPr>
              <a:t>DUE Tuesday 8/2/2016 for 25 pts!!!</a:t>
            </a:r>
            <a:endParaRPr lang="en-US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marL="457200" indent="-457200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You will be assigned </a:t>
            </a:r>
            <a:r>
              <a:rPr lang="en-US" altLang="en-US" sz="2400" b="1" dirty="0" smtClean="0">
                <a:solidFill>
                  <a:srgbClr val="FF3300"/>
                </a:solidFill>
                <a:cs typeface="Times New Roman" pitchFamily="18" charset="0"/>
              </a:rPr>
              <a:t>2 safety rules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from the </a:t>
            </a:r>
            <a:r>
              <a:rPr lang="en-US" alt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Flinn’s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Safety Contract </a:t>
            </a:r>
          </a:p>
          <a:p>
            <a:pPr marL="457200" indent="-457200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2.	On a piece or pieces of construction or blank paper, </a:t>
            </a:r>
            <a:r>
              <a:rPr lang="en-US" altLang="en-US" sz="2400" b="1" dirty="0" smtClean="0">
                <a:solidFill>
                  <a:srgbClr val="3333CC"/>
                </a:solidFill>
                <a:cs typeface="Times New Roman" pitchFamily="18" charset="0"/>
              </a:rPr>
              <a:t>clearly state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the safety rules &amp; then </a:t>
            </a:r>
            <a:r>
              <a:rPr lang="en-US" altLang="en-US" sz="2400" b="1" dirty="0" smtClean="0">
                <a:solidFill>
                  <a:srgbClr val="3333CC"/>
                </a:solidFill>
                <a:cs typeface="Times New Roman" pitchFamily="18" charset="0"/>
              </a:rPr>
              <a:t>illustrate (draw) why the rule must be followed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.</a:t>
            </a:r>
          </a:p>
          <a:p>
            <a:pPr marL="419100" indent="-419100" eaLnBrk="1" fontAlgn="auto" hangingPunct="1">
              <a:lnSpc>
                <a:spcPct val="110000"/>
              </a:lnSpc>
              <a:spcAft>
                <a:spcPts val="0"/>
              </a:spcAft>
              <a:buFont typeface="Wingdings 2" panose="05020102010507070707" pitchFamily="18" charset="2"/>
              <a:buAutoNum type="arabicPeriod" startAt="2"/>
              <a:defRPr/>
            </a:pPr>
            <a:endParaRPr lang="en-US" altLang="en-US" sz="5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marL="419100" indent="-419100" eaLnBrk="1" fontAlgn="auto" hangingPunct="1">
              <a:lnSpc>
                <a:spcPct val="11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3.	Put your </a:t>
            </a:r>
            <a:r>
              <a:rPr lang="en-US" altLang="en-US" sz="2400" b="1" dirty="0" smtClean="0">
                <a:solidFill>
                  <a:srgbClr val="009900"/>
                </a:solidFill>
                <a:cs typeface="Times New Roman" pitchFamily="18" charset="0"/>
              </a:rPr>
              <a:t>NAME, PERIOD &amp; DATE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at the              top corner of the paper.</a:t>
            </a:r>
            <a:endParaRPr lang="en-US" alt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marL="419100" indent="-419100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altLang="en-US" sz="500" b="1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marL="419100" indent="-419100" eaLnBrk="1" fontAlgn="auto" hangingPunct="1">
              <a:lnSpc>
                <a:spcPct val="11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4.	Use tape/rubber band to cover a </a:t>
            </a:r>
            <a:r>
              <a:rPr lang="en-US" altLang="en-US" sz="2400" b="1" dirty="0" smtClean="0">
                <a:solidFill>
                  <a:srgbClr val="FF6600"/>
                </a:solidFill>
                <a:cs typeface="Times New Roman" pitchFamily="18" charset="0"/>
              </a:rPr>
              <a:t>full,          unopened roll of paper towel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rgbClr val="CC0000"/>
                </a:solidFill>
                <a:cs typeface="Times New Roman" pitchFamily="18" charset="0"/>
              </a:rPr>
              <a:t>OR</a:t>
            </a:r>
            <a:r>
              <a:rPr lang="en-US" altLang="en-US" sz="2400" dirty="0" smtClean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a </a:t>
            </a:r>
            <a:r>
              <a:rPr lang="en-US" altLang="en-US" sz="2400" b="1" dirty="0" smtClean="0">
                <a:solidFill>
                  <a:srgbClr val="990099"/>
                </a:solidFill>
                <a:cs typeface="Times New Roman" pitchFamily="18" charset="0"/>
              </a:rPr>
              <a:t>box of tissue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with your illustrations. </a:t>
            </a:r>
            <a:endParaRPr lang="en-US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2468" name="Picture 7174" descr="bou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r="28333"/>
          <a:stretch>
            <a:fillRect/>
          </a:stretch>
        </p:blipFill>
        <p:spPr bwMode="auto">
          <a:xfrm>
            <a:off x="7353300" y="152400"/>
            <a:ext cx="15621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9" name="Picture 7" descr="http://ts3.mm.bing.net/th?id=H.4709351135447022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3962400"/>
            <a:ext cx="1893887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3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Stencil</vt:lpstr>
      <vt:lpstr>Times New Roman</vt:lpstr>
      <vt:lpstr>Wingdings</vt:lpstr>
      <vt:lpstr>Wingdings 2</vt:lpstr>
      <vt:lpstr>Office Theme</vt:lpstr>
      <vt:lpstr>Lab Safety Poster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 Poster</dc:title>
  <dc:creator>Andrews, Amalia</dc:creator>
  <cp:lastModifiedBy>Andrews, Amalia</cp:lastModifiedBy>
  <cp:revision>1</cp:revision>
  <dcterms:created xsi:type="dcterms:W3CDTF">2016-07-28T22:00:20Z</dcterms:created>
  <dcterms:modified xsi:type="dcterms:W3CDTF">2016-07-28T22:01:03Z</dcterms:modified>
</cp:coreProperties>
</file>